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2" r:id="rId5"/>
    <p:sldId id="264" r:id="rId6"/>
    <p:sldId id="263" r:id="rId7"/>
    <p:sldId id="261" r:id="rId8"/>
    <p:sldId id="259" r:id="rId9"/>
    <p:sldId id="260" r:id="rId10"/>
    <p:sldId id="258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8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23-24\Выборы\IMG20240125091848.jpg"/>
          <p:cNvPicPr>
            <a:picLocks noChangeAspect="1" noChangeArrowheads="1"/>
          </p:cNvPicPr>
          <p:nvPr/>
        </p:nvPicPr>
        <p:blipFill>
          <a:blip r:embed="rId3" cstate="print"/>
          <a:srcRect l="1639" t="15301" r="3121" b="15301"/>
          <a:stretch>
            <a:fillRect/>
          </a:stretch>
        </p:blipFill>
        <p:spPr bwMode="auto">
          <a:xfrm>
            <a:off x="3419872" y="3573016"/>
            <a:ext cx="551244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23-24\Выборы\IMG20240125091703.jpg"/>
          <p:cNvPicPr>
            <a:picLocks noChangeAspect="1" noChangeArrowheads="1"/>
          </p:cNvPicPr>
          <p:nvPr/>
        </p:nvPicPr>
        <p:blipFill>
          <a:blip r:embed="rId4" cstate="print"/>
          <a:srcRect l="2594" t="6644" r="3834" b="9931"/>
          <a:stretch>
            <a:fillRect/>
          </a:stretch>
        </p:blipFill>
        <p:spPr bwMode="auto">
          <a:xfrm>
            <a:off x="251520" y="1196752"/>
            <a:ext cx="4680520" cy="314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8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23-24\Выборы\IMG20240125094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348711" cy="444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User\Desktop\23-24\Выборы\IMG20240125094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4968552" cy="3741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0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23-24\Выборы\IMG20240125094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79524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User\Desktop\23-24\Выборы\IMG20240125094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4003714" cy="531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0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23-24\Выборы\IMG20240125094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36512"/>
            <a:ext cx="4167214" cy="553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User\Desktop\23-24\Выборы\IMG20240125094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3966522" cy="2986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23-24\Выборы\IMG20240125103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563888" cy="473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User\Desktop\23-24\Выборы\IMG20240125103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4309320" cy="3244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0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23-24\Выборы\IMG20240125103452.jpg"/>
          <p:cNvPicPr>
            <a:picLocks noChangeAspect="1" noChangeArrowheads="1"/>
          </p:cNvPicPr>
          <p:nvPr/>
        </p:nvPicPr>
        <p:blipFill>
          <a:blip r:embed="rId3" cstate="print"/>
          <a:srcRect l="-185" t="3937"/>
          <a:stretch>
            <a:fillRect/>
          </a:stretch>
        </p:blipFill>
        <p:spPr bwMode="auto">
          <a:xfrm>
            <a:off x="179512" y="1052736"/>
            <a:ext cx="6046212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User\Desktop\23-24\Выборы\IMG20240125103456.jpg"/>
          <p:cNvPicPr>
            <a:picLocks noChangeAspect="1" noChangeArrowheads="1"/>
          </p:cNvPicPr>
          <p:nvPr/>
        </p:nvPicPr>
        <p:blipFill>
          <a:blip r:embed="rId4" cstate="print"/>
          <a:srcRect l="4076" t="2215"/>
          <a:stretch>
            <a:fillRect/>
          </a:stretch>
        </p:blipFill>
        <p:spPr bwMode="auto">
          <a:xfrm>
            <a:off x="4427984" y="3212976"/>
            <a:ext cx="450311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7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23-24\Выборы\IMG20240125093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392488" cy="3307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23-24\Выборы\IMG20240125093110.jpg"/>
          <p:cNvPicPr>
            <a:picLocks noChangeAspect="1" noChangeArrowheads="1"/>
          </p:cNvPicPr>
          <p:nvPr/>
        </p:nvPicPr>
        <p:blipFill>
          <a:blip r:embed="rId4" cstate="print"/>
          <a:srcRect r="640" b="11745"/>
          <a:stretch>
            <a:fillRect/>
          </a:stretch>
        </p:blipFill>
        <p:spPr bwMode="auto">
          <a:xfrm>
            <a:off x="215337" y="3068960"/>
            <a:ext cx="473741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8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3-24\Выборы\IMG20240125093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381328" cy="329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23-24\Выборы\IMG20240125093256.jpg"/>
          <p:cNvPicPr>
            <a:picLocks noChangeAspect="1" noChangeArrowheads="1"/>
          </p:cNvPicPr>
          <p:nvPr/>
        </p:nvPicPr>
        <p:blipFill>
          <a:blip r:embed="rId4" cstate="print"/>
          <a:srcRect l="3862" r="7754" b="782"/>
          <a:stretch>
            <a:fillRect/>
          </a:stretch>
        </p:blipFill>
        <p:spPr bwMode="auto">
          <a:xfrm>
            <a:off x="4283968" y="2636912"/>
            <a:ext cx="4644008" cy="392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8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23-24\Выборы\IMG20240125093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5184576" cy="390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23-24\Выборы\IMG20240125093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3888432" cy="292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8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23-24\Выборы\IMG20240125093735.jpg"/>
          <p:cNvPicPr>
            <a:picLocks noChangeAspect="1" noChangeArrowheads="1"/>
          </p:cNvPicPr>
          <p:nvPr/>
        </p:nvPicPr>
        <p:blipFill>
          <a:blip r:embed="rId3" cstate="print"/>
          <a:srcRect l="8540" b="1033"/>
          <a:stretch>
            <a:fillRect/>
          </a:stretch>
        </p:blipFill>
        <p:spPr bwMode="auto">
          <a:xfrm>
            <a:off x="179512" y="980728"/>
            <a:ext cx="4415898" cy="3597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23-24\Выборы\IMG20240125093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4511843" cy="33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7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23-24\Выборы\IMG20240125093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716016" cy="3550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23-24\Выборы\IMG20240125093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320572" cy="32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8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23-24\Выборы\IMG20240125093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3849463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Desktop\23-24\Выборы\IMG20240125093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991498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8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23-24\Выборы\IMG20240125093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24744"/>
            <a:ext cx="382542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esktop\23-24\Выборы\IMG20240125094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4944"/>
            <a:ext cx="4894385" cy="36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3-24\Выборы\2024-01-25-15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" y="-5418"/>
            <a:ext cx="9136789" cy="686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1560" y="0"/>
            <a:ext cx="7920880" cy="908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патриотическому воспитанию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«Я- Гражданин России»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23-24\Выборы\IMG20240125094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90368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23-24\Выборы\IMG20240125094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4032448" cy="5355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2024-01-25T10:02:16Z</dcterms:created>
  <dcterms:modified xsi:type="dcterms:W3CDTF">2024-01-25T11:04:28Z</dcterms:modified>
</cp:coreProperties>
</file>